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68" r:id="rId3"/>
    <p:sldId id="269" r:id="rId4"/>
    <p:sldId id="267" r:id="rId5"/>
    <p:sldId id="366" r:id="rId6"/>
    <p:sldId id="270" r:id="rId7"/>
    <p:sldId id="365" r:id="rId8"/>
    <p:sldId id="367" r:id="rId9"/>
    <p:sldId id="372" r:id="rId10"/>
    <p:sldId id="369" r:id="rId11"/>
    <p:sldId id="368" r:id="rId12"/>
    <p:sldId id="273" r:id="rId13"/>
    <p:sldId id="373" r:id="rId14"/>
    <p:sldId id="271" r:id="rId15"/>
    <p:sldId id="370" r:id="rId16"/>
    <p:sldId id="274" r:id="rId17"/>
    <p:sldId id="275" r:id="rId18"/>
    <p:sldId id="364" r:id="rId19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0DA90-7FC8-A8A9-59A4-7B95E2657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D3A7EA-1F8E-97B1-CC62-C7A658229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F31B23-80D4-2DAC-4535-6C972931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7A4FB6-5A31-5644-62E4-691747E6C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0A9F2-5F90-E8F2-ABAD-4A145206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5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B4A62-A606-22E6-2A50-DD226EDF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95E44A-8026-025D-5165-BA1D28150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F509B1-5F8C-EDF7-0BFE-8819B8770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3F7268-188E-3363-1AD4-EFB39E95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5B1697-1E2F-02C6-E664-D5283A67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3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4E88CC-C3EF-D042-33AE-C0BDB8302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2C11A14-DD0B-3A6B-12E5-0F4B0F90F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CB7CB3-A489-8EC4-1EF7-894A30C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8AD431-2A2D-CAD9-18F0-01B4559F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54CA9F-7F6B-5E33-6800-F6BB05A5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1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F583A-6837-27B3-D9B4-4387CC30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C01129-8F06-4DC4-52F0-80473D19A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DDF59C-5A1B-2B34-20CC-7BD9D8D5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ED04E-59CA-06C9-3AC6-CDCAE9E3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B086D3-6D99-C386-1F8C-59F28246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8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D5CB8-1659-245F-A0F1-0EF6E383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B9DB33-EA36-DBB7-6BD5-372144919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B3C0D8-3F32-AD97-A4B7-1E63C52E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B6B000-874F-6177-2685-9105C85C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923FB2-AE04-86FE-F260-26FC9CD9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8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DDEFB-DDF1-A172-981F-022A4AA4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5969A2-DAB3-3459-7AC4-F168D35F2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646E5B-6A41-3BE4-57E7-E1E75D36E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C868A9-544D-7B93-9FD0-D057242BA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F33A58-A1E3-705A-C40E-F6328DA1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3A87D8-0245-4D6F-D248-56EC940B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1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CB129-AE73-2873-C543-338C52F0F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DA7FFB-5CA0-E1C9-315F-06E01C258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AD56C5-7FC5-0930-A004-AB7C3784A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4B6685-788A-F4C6-2731-FFF3C3616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BE1559-5BAE-D69A-B653-97A14A79E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8CFD17F-82D9-EBB3-DB92-2928F9DE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A66104-BDD1-BF61-1FAA-064DDB9F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253FA2-6951-B389-DBB4-B844DB71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1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3356E-3F06-28CD-2DE5-4DEC8E5C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C71C46-F9D7-F128-0860-38201710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27AFC3-5951-04C4-DCC7-889D9F87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549019-046A-F800-A828-03CB1B94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7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2A3F57-FA10-84C8-A829-97A751CA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00747C-E706-EB22-9BD8-202B19B8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777C10-6A8B-100F-2951-337D9B89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7B322-63DC-3467-6457-10796AAB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559DFC-174F-469C-7817-01B0BB70A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98A8D5-3C37-021D-A966-FDFC0ED98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21974B-342B-210D-3371-F2D03B54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19B440-F9F4-0850-7653-A9712BC8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A0F579-07FE-103C-4949-513FF363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2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03B93F-CF57-4831-8753-6C83E6F3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59D55E-1D56-35D3-2B9A-8F3176F23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1EAA29-BFFB-36D2-B4E1-F1B052C5D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CC5AAC-2983-D0F9-944E-6F0D75665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90FDB7-1D8E-7896-ACC9-B43130DA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207EAF-C7B3-A6DA-7C11-C8EE55806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0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73CB62B-CC76-4D31-8F79-F2471517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C2D0F7-F931-90D7-3BFD-C7BF0F394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34B2A4-623C-F011-361C-DD584F439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417477-0D1C-1D1B-F52F-9D502B9AC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5C86A8-5F08-5A53-06A1-E33B12706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A915EE-10CB-4CF1-8569-6154455DA5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3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pinedaWork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Una red de puntos conectados">
            <a:extLst>
              <a:ext uri="{FF2B5EF4-FFF2-40B4-BE49-F238E27FC236}">
                <a16:creationId xmlns:a16="http://schemas.microsoft.com/office/drawing/2014/main" id="{8E393870-5A94-FB47-F944-B80A09BE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88" r="27334" b="1"/>
          <a:stretch/>
        </p:blipFill>
        <p:spPr>
          <a:xfrm>
            <a:off x="0" y="0"/>
            <a:ext cx="4042487" cy="6857990"/>
          </a:xfrm>
          <a:prstGeom prst="rect">
            <a:avLst/>
          </a:prstGeom>
        </p:spPr>
      </p:pic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960EA2F-37B4-ED55-1145-A85B2807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93" r="-1" b="-1"/>
          <a:stretch/>
        </p:blipFill>
        <p:spPr>
          <a:xfrm>
            <a:off x="4076693" y="10"/>
            <a:ext cx="81153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8C7B13-4154-CF58-412D-E40146A83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124" y="557784"/>
            <a:ext cx="3540239" cy="2724150"/>
          </a:xfrm>
        </p:spPr>
        <p:txBody>
          <a:bodyPr>
            <a:normAutofit/>
          </a:bodyPr>
          <a:lstStyle/>
          <a:p>
            <a:r>
              <a:rPr lang="es-MX" sz="4000" dirty="0"/>
              <a:t>Comunidad </a:t>
            </a:r>
            <a:br>
              <a:rPr lang="es-MX" sz="4000" dirty="0"/>
            </a:br>
            <a:r>
              <a:rPr lang="es-MX" sz="4000" dirty="0"/>
              <a:t>Python </a:t>
            </a:r>
            <a:br>
              <a:rPr lang="es-MX" sz="4000" dirty="0"/>
            </a:br>
            <a:r>
              <a:rPr lang="es-MX" sz="4000" dirty="0"/>
              <a:t>Guatemala</a:t>
            </a:r>
            <a:endParaRPr lang="es-G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A3CF22-808E-B207-ECF7-92C5F4C0E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413" y="5343797"/>
            <a:ext cx="4683232" cy="906473"/>
          </a:xfrm>
        </p:spPr>
        <p:txBody>
          <a:bodyPr>
            <a:normAutofit/>
          </a:bodyPr>
          <a:lstStyle/>
          <a:p>
            <a:pPr algn="r"/>
            <a:r>
              <a:rPr lang="es-GT" b="1" dirty="0" err="1">
                <a:solidFill>
                  <a:srgbClr val="FFFFFF"/>
                </a:solidFill>
              </a:rPr>
              <a:t>Dashboards</a:t>
            </a:r>
            <a:r>
              <a:rPr lang="es-GT" b="1" dirty="0">
                <a:solidFill>
                  <a:srgbClr val="FFFFFF"/>
                </a:solidFill>
              </a:rPr>
              <a:t> con Python y conexión a BD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ACE24-DA27-B1F0-9F0D-82300FE7B182}"/>
              </a:ext>
            </a:extLst>
          </p:cNvPr>
          <p:cNvSpPr txBox="1"/>
          <p:nvPr/>
        </p:nvSpPr>
        <p:spPr>
          <a:xfrm>
            <a:off x="521208" y="4700630"/>
            <a:ext cx="327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chemeClr val="bg1"/>
                </a:solidFill>
                <a:highlight>
                  <a:srgbClr val="000000"/>
                </a:highlight>
              </a:rPr>
              <a:t>Ing. Erick J. Pineda Amézquita</a:t>
            </a:r>
          </a:p>
        </p:txBody>
      </p:sp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38207457-802F-5A84-0943-9D6A36677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83" y="5177109"/>
            <a:ext cx="1555662" cy="155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71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792C9-FA67-EA61-F36F-B2F2E6AA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F7CB8E-7E62-E07A-A300-92923A44C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Ejemplo de Dashboard con conexión a BD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áfico 6" descr="Statistics">
            <a:extLst>
              <a:ext uri="{FF2B5EF4-FFF2-40B4-BE49-F238E27FC236}">
                <a16:creationId xmlns:a16="http://schemas.microsoft.com/office/drawing/2014/main" id="{4E6DBEA3-0C1B-D6B8-1C2E-71387F903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83778A3-6CA2-3F7B-EB1B-F47E9792DFCF}"/>
              </a:ext>
            </a:extLst>
          </p:cNvPr>
          <p:cNvSpPr txBox="1"/>
          <p:nvPr/>
        </p:nvSpPr>
        <p:spPr>
          <a:xfrm>
            <a:off x="5596502" y="2405894"/>
            <a:ext cx="5754896" cy="3197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1. </a:t>
            </a:r>
            <a:r>
              <a:rPr lang="en-US" sz="2000" dirty="0" err="1"/>
              <a:t>Conectarse</a:t>
            </a:r>
            <a:r>
              <a:rPr lang="en-US" sz="2000" dirty="0"/>
              <a:t> a </a:t>
            </a:r>
            <a:r>
              <a:rPr lang="en-US" sz="2000" dirty="0" err="1"/>
              <a:t>una</a:t>
            </a:r>
            <a:r>
              <a:rPr lang="en-US" sz="2000" dirty="0"/>
              <a:t> BD MySQL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(AWS RDS)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2. Crear BD y </a:t>
            </a:r>
            <a:r>
              <a:rPr lang="en-US" sz="2000" dirty="0" err="1"/>
              <a:t>Cargar</a:t>
            </a:r>
            <a:r>
              <a:rPr lang="en-US" sz="2000" dirty="0"/>
              <a:t> </a:t>
            </a:r>
            <a:r>
              <a:rPr lang="en-US" sz="2000" dirty="0" err="1"/>
              <a:t>datos</a:t>
            </a:r>
            <a:r>
              <a:rPr lang="en-US" sz="2000" dirty="0"/>
              <a:t>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</a:t>
            </a:r>
            <a:r>
              <a:rPr lang="en-US" sz="2000" dirty="0" err="1"/>
              <a:t>ventas_ejemplo.sql</a:t>
            </a:r>
            <a:endParaRPr lang="en-US" sz="2000" dirty="0"/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3. Crear </a:t>
            </a:r>
            <a:r>
              <a:rPr lang="en-US" sz="2000" dirty="0" err="1"/>
              <a:t>archivo</a:t>
            </a:r>
            <a:r>
              <a:rPr lang="en-US" sz="2000" dirty="0"/>
              <a:t> de </a:t>
            </a:r>
            <a:r>
              <a:rPr lang="en-US" sz="2000" dirty="0" err="1"/>
              <a:t>conexión</a:t>
            </a:r>
            <a:r>
              <a:rPr lang="en-US" sz="2000" dirty="0"/>
              <a:t> de BD:</a:t>
            </a:r>
          </a:p>
          <a:p>
            <a:pPr marL="228600" lvl="1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	conexion_db.py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4. Crear app.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6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13D8A3-AF7C-5951-5157-27428632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Archivo</a:t>
            </a:r>
            <a:r>
              <a:rPr lang="en-US" sz="4000" dirty="0">
                <a:solidFill>
                  <a:srgbClr val="FFFFFF"/>
                </a:solidFill>
              </a:rPr>
              <a:t> y </a:t>
            </a:r>
            <a:r>
              <a:rPr lang="en-US" sz="4000" dirty="0" err="1">
                <a:solidFill>
                  <a:srgbClr val="FFFFFF"/>
                </a:solidFill>
              </a:rPr>
              <a:t>datos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en</a:t>
            </a:r>
            <a:r>
              <a:rPr lang="en-US" sz="4000" dirty="0">
                <a:solidFill>
                  <a:srgbClr val="FFFFFF"/>
                </a:solidFill>
              </a:rPr>
              <a:t> RDS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07907F-6E54-8A2E-A2B8-D8EB318D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538297"/>
            <a:ext cx="5131088" cy="3283895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4A19A4-981A-2C9B-C089-67E029DBB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5" y="2217815"/>
            <a:ext cx="4022508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7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FC77D-187C-083A-719D-0BCEA267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Conexión a </a:t>
            </a:r>
            <a:r>
              <a:rPr lang="es-GT" dirty="0" err="1"/>
              <a:t>bd</a:t>
            </a:r>
            <a:endParaRPr lang="es-GT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961B12-F644-623C-22CD-CE569923F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206" y="2105025"/>
            <a:ext cx="8376552" cy="3681630"/>
          </a:xfrm>
        </p:spPr>
      </p:pic>
    </p:spTree>
    <p:extLst>
      <p:ext uri="{BB962C8B-B14F-4D97-AF65-F5344CB8AC3E}">
        <p14:creationId xmlns:p14="http://schemas.microsoft.com/office/powerpoint/2010/main" val="28869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63F9756-2A67-70BF-3055-4DC956E3A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006" y="457200"/>
            <a:ext cx="797798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7CC32-744A-BECC-29F0-61157EAC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s-GT" dirty="0"/>
              <a:t>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CC48D0-E188-7FE2-EE94-BA70972C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884869"/>
            <a:ext cx="5223013" cy="33254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GT" sz="3200" dirty="0"/>
          </a:p>
          <a:p>
            <a:pPr marL="0" indent="0">
              <a:buNone/>
            </a:pPr>
            <a:r>
              <a:rPr lang="es-GT" sz="3200" dirty="0"/>
              <a:t>	http://127.0.0.1:8050/	</a:t>
            </a: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A007DE38-AD76-5F9F-FEF9-CB1A9E63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1287" y="817493"/>
            <a:ext cx="5223013" cy="52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A9DF2C3-51C5-8164-022F-7836F4E0D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68630"/>
            <a:ext cx="11277600" cy="59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8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tos de programación en monitor de ordenador">
            <a:extLst>
              <a:ext uri="{FF2B5EF4-FFF2-40B4-BE49-F238E27FC236}">
                <a16:creationId xmlns:a16="http://schemas.microsoft.com/office/drawing/2014/main" id="{5615F7F3-1F6B-0AB2-C49F-E8D997FE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91" r="1039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FE3F8A-7EB7-29F2-75AA-963C0F045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Codigo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fuente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5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521E9-7C8F-5B7F-48FF-2480C010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dash</a:t>
            </a:r>
            <a:endParaRPr lang="es-GT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F2CE306-EEA2-A4EA-F06E-BCBB3373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969" y="2739055"/>
            <a:ext cx="6716062" cy="2524477"/>
          </a:xfrm>
        </p:spPr>
      </p:pic>
    </p:spTree>
    <p:extLst>
      <p:ext uri="{BB962C8B-B14F-4D97-AF65-F5344CB8AC3E}">
        <p14:creationId xmlns:p14="http://schemas.microsoft.com/office/powerpoint/2010/main" val="1349843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A988314-D2E6-E4E9-A0FD-BA4B21DF4C2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791200" y="1365250"/>
            <a:ext cx="6400800" cy="1427163"/>
          </a:xfrm>
        </p:spPr>
        <p:txBody>
          <a:bodyPr>
            <a:normAutofit fontScale="90000"/>
          </a:bodyPr>
          <a:lstStyle/>
          <a:p>
            <a:r>
              <a:rPr lang="en-US" sz="9600" b="1" dirty="0"/>
              <a:t>Gracias</a:t>
            </a:r>
            <a:br>
              <a:rPr lang="en-US" sz="2000" b="1" dirty="0"/>
            </a:br>
            <a:endParaRPr lang="es-G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EB633A-A99B-4AB4-8B3E-CCB68F97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26" y="4483175"/>
            <a:ext cx="523948" cy="562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B84D65-C7E2-4B26-A9C8-034F3C445EAD}"/>
              </a:ext>
            </a:extLst>
          </p:cNvPr>
          <p:cNvSpPr txBox="1"/>
          <p:nvPr/>
        </p:nvSpPr>
        <p:spPr>
          <a:xfrm>
            <a:off x="6464098" y="4483175"/>
            <a:ext cx="5354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https://github.com/epinedaWorks</a:t>
            </a:r>
            <a:endParaRPr lang="es-GT" sz="2800" dirty="0"/>
          </a:p>
          <a:p>
            <a:endParaRPr lang="es-GT" sz="2800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GT" sz="2800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epineda.amezquita@gmail.com</a:t>
            </a:r>
            <a:endParaRPr lang="es-GT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C19D4-D12B-D82F-99AE-E148C2ED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942" y="2404659"/>
            <a:ext cx="1911114" cy="191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0582D831-F274-4920-B3F9-B723B62B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106" y="5355200"/>
            <a:ext cx="718992" cy="5075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179B270-5E32-2C0B-40C0-8774DF4ED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908" y="850444"/>
            <a:ext cx="4717074" cy="49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0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locímetro">
            <a:extLst>
              <a:ext uri="{FF2B5EF4-FFF2-40B4-BE49-F238E27FC236}">
                <a16:creationId xmlns:a16="http://schemas.microsoft.com/office/drawing/2014/main" id="{EBA34FEF-A4C4-E0D7-792B-E4DC22CA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45" b="3994"/>
          <a:stretch/>
        </p:blipFill>
        <p:spPr>
          <a:xfrm>
            <a:off x="-4" y="10"/>
            <a:ext cx="12192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E01E09-9785-CFD9-9918-C455C406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4291920" cy="3375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5135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BD95C-1A50-9779-5362-620DF7420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es-GT" sz="2000"/>
              <a:t>Cuentan historias</a:t>
            </a:r>
          </a:p>
          <a:p>
            <a:r>
              <a:rPr lang="es-GT" sz="2000"/>
              <a:t>Resumen de la información</a:t>
            </a:r>
          </a:p>
          <a:p>
            <a:r>
              <a:rPr lang="es-GT" sz="2000"/>
              <a:t>Responden preguntas</a:t>
            </a:r>
          </a:p>
          <a:p>
            <a:r>
              <a:rPr lang="es-GT" sz="2000"/>
              <a:t>Temáticos</a:t>
            </a:r>
          </a:p>
          <a:p>
            <a:r>
              <a:rPr lang="es-GT" sz="2000"/>
              <a:t>Varios Dashboards</a:t>
            </a:r>
          </a:p>
        </p:txBody>
      </p:sp>
      <p:pic>
        <p:nvPicPr>
          <p:cNvPr id="3076" name="Picture 4" descr="Qué significan los símbolos en el panel de instrumentos de tu carro? | A  Bordo Consejos | Univision">
            <a:extLst>
              <a:ext uri="{FF2B5EF4-FFF2-40B4-BE49-F238E27FC236}">
                <a16:creationId xmlns:a16="http://schemas.microsoft.com/office/drawing/2014/main" id="{9613E2C7-8015-342A-9EB7-77FB5A485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12228" b="1"/>
          <a:stretch/>
        </p:blipFill>
        <p:spPr bwMode="auto">
          <a:xfrm>
            <a:off x="6096001" y="1572506"/>
            <a:ext cx="5319062" cy="36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082" name="Rectangle 308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079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19E67-3402-C596-EDCE-D25586FE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3265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 la base de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la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visualización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Dashboard con Power BI - EVOTIC | Power BI">
            <a:extLst>
              <a:ext uri="{FF2B5EF4-FFF2-40B4-BE49-F238E27FC236}">
                <a16:creationId xmlns:a16="http://schemas.microsoft.com/office/drawing/2014/main" id="{BEBCF5F4-2F75-39E8-80A8-71289A0987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427834"/>
            <a:ext cx="6846363" cy="38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8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D89E1F-07C8-10F1-4F95-EC7E546D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endParaRPr lang="es-GT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2CF043-2E73-9855-A6A0-5D648BF2E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GT" dirty="0" err="1"/>
              <a:t>pip</a:t>
            </a:r>
            <a:r>
              <a:rPr lang="es-GT" dirty="0"/>
              <a:t> </a:t>
            </a:r>
            <a:r>
              <a:rPr lang="es-GT" dirty="0" err="1"/>
              <a:t>install</a:t>
            </a:r>
            <a:r>
              <a:rPr lang="es-GT" dirty="0"/>
              <a:t> </a:t>
            </a:r>
            <a:r>
              <a:rPr lang="es-GT" dirty="0" err="1"/>
              <a:t>dash</a:t>
            </a:r>
            <a:r>
              <a:rPr lang="es-GT" dirty="0"/>
              <a:t> </a:t>
            </a:r>
            <a:r>
              <a:rPr lang="es-GT" dirty="0" err="1"/>
              <a:t>plotly</a:t>
            </a:r>
            <a:r>
              <a:rPr lang="es-GT" dirty="0"/>
              <a:t> pandas </a:t>
            </a:r>
            <a:r>
              <a:rPr lang="es-GT" dirty="0" err="1"/>
              <a:t>sqlalchemy</a:t>
            </a:r>
            <a:r>
              <a:rPr lang="es-GT" dirty="0"/>
              <a:t> </a:t>
            </a:r>
            <a:r>
              <a:rPr lang="es-GT" dirty="0" err="1"/>
              <a:t>pymysql</a:t>
            </a:r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45687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D4F14B-2D73-6A2B-4A88-53AFC1F0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" y="1153572"/>
            <a:ext cx="3768362" cy="4461163"/>
          </a:xfrm>
        </p:spPr>
        <p:txBody>
          <a:bodyPr>
            <a:normAutofit/>
          </a:bodyPr>
          <a:lstStyle/>
          <a:p>
            <a:r>
              <a:rPr lang="es-GT" sz="3200" dirty="0">
                <a:solidFill>
                  <a:srgbClr val="FFFFFF"/>
                </a:solidFill>
              </a:rPr>
              <a:t>Otras librerías complementarias</a:t>
            </a:r>
          </a:p>
        </p:txBody>
      </p:sp>
      <p:sp>
        <p:nvSpPr>
          <p:cNvPr id="27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04B16C-24CC-09F7-529C-F228CFDBC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s-GT"/>
              <a:t>pip show dash</a:t>
            </a:r>
          </a:p>
          <a:p>
            <a:r>
              <a:rPr lang="es-GT"/>
              <a:t>	pip install dash</a:t>
            </a:r>
          </a:p>
          <a:p>
            <a:r>
              <a:rPr lang="es-GT"/>
              <a:t>	pip show dash</a:t>
            </a:r>
          </a:p>
          <a:p>
            <a:r>
              <a:rPr lang="es-GT"/>
              <a:t>	pip install plotly</a:t>
            </a:r>
          </a:p>
          <a:p>
            <a:r>
              <a:rPr lang="es-GT"/>
              <a:t>	pip install numpy</a:t>
            </a:r>
          </a:p>
          <a:p>
            <a:r>
              <a:rPr lang="es-GT"/>
              <a:t>	pip install pandas</a:t>
            </a:r>
          </a:p>
          <a:p>
            <a:r>
              <a:rPr lang="es-GT"/>
              <a:t>	pip install psycopg2</a:t>
            </a:r>
          </a:p>
          <a:p>
            <a:r>
              <a:rPr lang="es-GT"/>
              <a:t>	pip install mysql-connector-python</a:t>
            </a:r>
          </a:p>
          <a:p>
            <a:r>
              <a:rPr lang="es-GT"/>
              <a:t>	pip install sqlalchemy</a:t>
            </a:r>
          </a:p>
          <a:p>
            <a:r>
              <a:rPr lang="es-GT"/>
              <a:t>	pip install statsmodels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61024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33C1DF1-D93D-178E-FE6D-FFADF5959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02402"/>
            <a:ext cx="10905066" cy="36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3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F04285-66B0-4456-AA85-E0585645B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5ABF53-FBF9-4F3B-9EE5-E91670DE8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57A4D9-B240-4B49-BE42-829966FFB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9BF938-6ACA-48CA-84BD-64B03EA58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990600"/>
            <a:ext cx="11734799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FA9B9B-F01F-ECE0-0BA4-10986E76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76401"/>
            <a:ext cx="6556829" cy="1752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Ejemplo de Dashboard sencillo </a:t>
            </a:r>
            <a:b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947398D9-F5C7-8AF3-AB79-BBD051F0A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5700" y="1676400"/>
            <a:ext cx="3505200" cy="35052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2012B40-CF7B-96CA-8CCA-0A13C04FAACC}"/>
              </a:ext>
            </a:extLst>
          </p:cNvPr>
          <p:cNvSpPr txBox="1"/>
          <p:nvPr/>
        </p:nvSpPr>
        <p:spPr>
          <a:xfrm>
            <a:off x="1247776" y="3059670"/>
            <a:ext cx="625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01.Dashboard_Sin_Conexión_A_BD.py</a:t>
            </a:r>
          </a:p>
        </p:txBody>
      </p:sp>
    </p:spTree>
    <p:extLst>
      <p:ext uri="{BB962C8B-B14F-4D97-AF65-F5344CB8AC3E}">
        <p14:creationId xmlns:p14="http://schemas.microsoft.com/office/powerpoint/2010/main" val="2180985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9BB5-BB65-3570-17CA-5F0CF2CE3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7F0A9-8EE8-E834-3C53-D351B625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s-GT" dirty="0"/>
              <a:t>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C1B771-B30C-E539-E568-CA3CD683B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884869"/>
            <a:ext cx="5223013" cy="33254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GT" sz="3200" dirty="0"/>
          </a:p>
          <a:p>
            <a:pPr marL="0" indent="0">
              <a:buNone/>
            </a:pPr>
            <a:r>
              <a:rPr lang="es-GT" sz="3200" dirty="0"/>
              <a:t>	http://127.0.0.1:8050/	</a:t>
            </a:r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CF3DBDAE-4747-3DE6-715F-146A111CA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1287" y="817493"/>
            <a:ext cx="5223013" cy="52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367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</TotalTime>
  <Words>201</Words>
  <Application>Microsoft Office PowerPoint</Application>
  <PresentationFormat>Panorámica</PresentationFormat>
  <Paragraphs>46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Tema de Office</vt:lpstr>
      <vt:lpstr>Comunidad  Python  Guatemala</vt:lpstr>
      <vt:lpstr>dashboards</vt:lpstr>
      <vt:lpstr>Presentación de PowerPoint</vt:lpstr>
      <vt:lpstr>De la base de datos a la visualización</vt:lpstr>
      <vt:lpstr>Presentación de PowerPoint</vt:lpstr>
      <vt:lpstr>Otras librerías complementarias</vt:lpstr>
      <vt:lpstr>Presentación de PowerPoint</vt:lpstr>
      <vt:lpstr>Ejemplo de Dashboard sencillo  </vt:lpstr>
      <vt:lpstr>Web</vt:lpstr>
      <vt:lpstr>Ejemplo de Dashboard con conexión a BD </vt:lpstr>
      <vt:lpstr>Archivo y datos en RDS</vt:lpstr>
      <vt:lpstr>Conexión a bd</vt:lpstr>
      <vt:lpstr>Presentación de PowerPoint</vt:lpstr>
      <vt:lpstr>Web</vt:lpstr>
      <vt:lpstr>Presentación de PowerPoint</vt:lpstr>
      <vt:lpstr>Codigo fuente</vt:lpstr>
      <vt:lpstr>dash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Erick Jos? Pineda Am?zquita</dc:creator>
  <cp:lastModifiedBy>Cometa GT</cp:lastModifiedBy>
  <cp:revision>4</cp:revision>
  <dcterms:created xsi:type="dcterms:W3CDTF">2024-11-29T01:05:10Z</dcterms:created>
  <dcterms:modified xsi:type="dcterms:W3CDTF">2025-04-26T06:35:07Z</dcterms:modified>
</cp:coreProperties>
</file>